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F94B-70D6-4545-BD83-0D623D5F86FA}" v="5" dt="2023-12-11T15:50:57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Jarvis" userId="885f9ea859b9c0a1" providerId="LiveId" clId="{747DF94B-70D6-4545-BD83-0D623D5F86FA}"/>
    <pc:docChg chg="modSld sldOrd">
      <pc:chgData name="Oliver Jarvis" userId="885f9ea859b9c0a1" providerId="LiveId" clId="{747DF94B-70D6-4545-BD83-0D623D5F86FA}" dt="2023-12-11T16:38:14.907" v="18"/>
      <pc:docMkLst>
        <pc:docMk/>
      </pc:docMkLst>
      <pc:sldChg chg="addSp modSp">
        <pc:chgData name="Oliver Jarvis" userId="885f9ea859b9c0a1" providerId="LiveId" clId="{747DF94B-70D6-4545-BD83-0D623D5F86FA}" dt="2023-12-11T15:50:57.456" v="4" actId="14100"/>
        <pc:sldMkLst>
          <pc:docMk/>
          <pc:sldMk cId="3628217725" sldId="257"/>
        </pc:sldMkLst>
        <pc:picChg chg="add mod">
          <ac:chgData name="Oliver Jarvis" userId="885f9ea859b9c0a1" providerId="LiveId" clId="{747DF94B-70D6-4545-BD83-0D623D5F86FA}" dt="2023-12-11T15:50:57.456" v="4" actId="14100"/>
          <ac:picMkLst>
            <pc:docMk/>
            <pc:sldMk cId="3628217725" sldId="257"/>
            <ac:picMk id="5122" creationId="{B43F89FD-0E7B-69F8-9F3A-175140D042D4}"/>
          </ac:picMkLst>
        </pc:picChg>
      </pc:sldChg>
      <pc:sldChg chg="modSp mod">
        <pc:chgData name="Oliver Jarvis" userId="885f9ea859b9c0a1" providerId="LiveId" clId="{747DF94B-70D6-4545-BD83-0D623D5F86FA}" dt="2023-12-11T16:24:45.541" v="6"/>
        <pc:sldMkLst>
          <pc:docMk/>
          <pc:sldMk cId="94936826" sldId="258"/>
        </pc:sldMkLst>
        <pc:spChg chg="mod">
          <ac:chgData name="Oliver Jarvis" userId="885f9ea859b9c0a1" providerId="LiveId" clId="{747DF94B-70D6-4545-BD83-0D623D5F86FA}" dt="2023-12-11T16:24:45.541" v="6"/>
          <ac:spMkLst>
            <pc:docMk/>
            <pc:sldMk cId="94936826" sldId="258"/>
            <ac:spMk id="2" creationId="{841D7495-7D03-8413-510D-012D10AA8CAD}"/>
          </ac:spMkLst>
        </pc:spChg>
      </pc:sldChg>
      <pc:sldChg chg="modSp mod">
        <pc:chgData name="Oliver Jarvis" userId="885f9ea859b9c0a1" providerId="LiveId" clId="{747DF94B-70D6-4545-BD83-0D623D5F86FA}" dt="2023-12-11T16:24:49.711" v="8"/>
        <pc:sldMkLst>
          <pc:docMk/>
          <pc:sldMk cId="3404666861" sldId="259"/>
        </pc:sldMkLst>
        <pc:spChg chg="mod">
          <ac:chgData name="Oliver Jarvis" userId="885f9ea859b9c0a1" providerId="LiveId" clId="{747DF94B-70D6-4545-BD83-0D623D5F86FA}" dt="2023-12-11T16:24:49.711" v="8"/>
          <ac:spMkLst>
            <pc:docMk/>
            <pc:sldMk cId="3404666861" sldId="259"/>
            <ac:spMk id="2" creationId="{18CBF2DA-76EE-AEDB-511E-0B1316205608}"/>
          </ac:spMkLst>
        </pc:spChg>
      </pc:sldChg>
      <pc:sldChg chg="modSp mod">
        <pc:chgData name="Oliver Jarvis" userId="885f9ea859b9c0a1" providerId="LiveId" clId="{747DF94B-70D6-4545-BD83-0D623D5F86FA}" dt="2023-12-11T16:24:53.861" v="10"/>
        <pc:sldMkLst>
          <pc:docMk/>
          <pc:sldMk cId="1437109972" sldId="260"/>
        </pc:sldMkLst>
        <pc:spChg chg="mod">
          <ac:chgData name="Oliver Jarvis" userId="885f9ea859b9c0a1" providerId="LiveId" clId="{747DF94B-70D6-4545-BD83-0D623D5F86FA}" dt="2023-12-11T16:24:53.861" v="10"/>
          <ac:spMkLst>
            <pc:docMk/>
            <pc:sldMk cId="1437109972" sldId="260"/>
            <ac:spMk id="2" creationId="{2392FF66-70C6-B2F1-2EE6-E0AD46F5E00F}"/>
          </ac:spMkLst>
        </pc:spChg>
      </pc:sldChg>
      <pc:sldChg chg="modSp mod">
        <pc:chgData name="Oliver Jarvis" userId="885f9ea859b9c0a1" providerId="LiveId" clId="{747DF94B-70D6-4545-BD83-0D623D5F86FA}" dt="2023-12-11T16:24:58.183" v="12"/>
        <pc:sldMkLst>
          <pc:docMk/>
          <pc:sldMk cId="1678986812" sldId="261"/>
        </pc:sldMkLst>
        <pc:spChg chg="mod">
          <ac:chgData name="Oliver Jarvis" userId="885f9ea859b9c0a1" providerId="LiveId" clId="{747DF94B-70D6-4545-BD83-0D623D5F86FA}" dt="2023-12-11T16:24:58.183" v="12"/>
          <ac:spMkLst>
            <pc:docMk/>
            <pc:sldMk cId="1678986812" sldId="261"/>
            <ac:spMk id="2" creationId="{3A97CC4E-D822-BED7-F2EB-14D746C6EDA7}"/>
          </ac:spMkLst>
        </pc:spChg>
      </pc:sldChg>
      <pc:sldChg chg="modSp mod ord">
        <pc:chgData name="Oliver Jarvis" userId="885f9ea859b9c0a1" providerId="LiveId" clId="{747DF94B-70D6-4545-BD83-0D623D5F86FA}" dt="2023-12-11T16:38:14.907" v="18"/>
        <pc:sldMkLst>
          <pc:docMk/>
          <pc:sldMk cId="3291134644" sldId="262"/>
        </pc:sldMkLst>
        <pc:spChg chg="mod">
          <ac:chgData name="Oliver Jarvis" userId="885f9ea859b9c0a1" providerId="LiveId" clId="{747DF94B-70D6-4545-BD83-0D623D5F86FA}" dt="2023-12-11T16:25:01.434" v="14"/>
          <ac:spMkLst>
            <pc:docMk/>
            <pc:sldMk cId="3291134644" sldId="262"/>
            <ac:spMk id="2" creationId="{053C3B2C-CA2F-29D3-7ADF-D85621D88AB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8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25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4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7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7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1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3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318322F-311C-406F-ABBE-DA1B97757D93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8C11F05-3D56-44C1-B105-40398554A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3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2DCCA-9EFE-A12E-F377-C89427CCD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405" y="2099733"/>
            <a:ext cx="8825658" cy="2677648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2">
                    <a:lumMod val="75000"/>
                  </a:schemeClr>
                </a:solidFill>
              </a:rPr>
              <a:t>Game </a:t>
            </a:r>
            <a:r>
              <a:rPr lang="en-US" sz="8800" dirty="0" err="1">
                <a:solidFill>
                  <a:schemeClr val="tx2">
                    <a:lumMod val="75000"/>
                  </a:schemeClr>
                </a:solidFill>
              </a:rPr>
              <a:t>Nexys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System on Chip Final Project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BDF8F-4CCD-020F-ACED-1E2DC2DD3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05" y="4777381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Oliver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468B-81CD-C111-9DDD-00A2C9F0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E334-AE77-B753-C7FD-6B53BA9DD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Btn_c</a:t>
            </a:r>
            <a:r>
              <a:rPr lang="en-US" dirty="0"/>
              <a:t> enters game</a:t>
            </a:r>
          </a:p>
          <a:p>
            <a:r>
              <a:rPr lang="en-US" dirty="0" err="1"/>
              <a:t>Btn_u</a:t>
            </a:r>
            <a:r>
              <a:rPr lang="en-US" dirty="0"/>
              <a:t> select game with SW[4:0]</a:t>
            </a:r>
          </a:p>
          <a:p>
            <a:r>
              <a:rPr lang="en-US" dirty="0"/>
              <a:t>LED[4:0] light up to respective game</a:t>
            </a:r>
          </a:p>
          <a:p>
            <a:r>
              <a:rPr lang="en-US" dirty="0"/>
              <a:t>UART prints game selected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3F89FD-0E7B-69F8-9F3A-175140D0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72275" y="1815919"/>
            <a:ext cx="3912660" cy="52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1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495-7D03-8413-510D-012D10AA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A0A0-DD39-18CD-86DB-EDDA1DFFE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the buttons in random order given</a:t>
            </a:r>
          </a:p>
          <a:p>
            <a:r>
              <a:rPr lang="en-US" dirty="0"/>
              <a:t>Wrong buttons and slower times subtract score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832BBE-30C3-0829-1039-A5A03A7D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99092" y="1729204"/>
            <a:ext cx="3677653" cy="49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F2DA-76EE-AEDB-511E-0B131620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2C7-21A4-393D-7188-94C8FF346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switches light up or turn off</a:t>
            </a:r>
          </a:p>
          <a:p>
            <a:r>
              <a:rPr lang="en-US" dirty="0"/>
              <a:t>Flick switches up/down within 1.5s 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3B423-F634-5E87-B122-E3933FCC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17894" y="1680410"/>
            <a:ext cx="4331369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6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FF66-70C6-B2F1-2EE6-E0AD46F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Buttons_Switches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52FC-0E49-60A9-4ECD-6361DCEB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2823827" cy="3416300"/>
          </a:xfrm>
        </p:spPr>
        <p:txBody>
          <a:bodyPr/>
          <a:lstStyle/>
          <a:p>
            <a:r>
              <a:rPr lang="en-US" dirty="0"/>
              <a:t>Combination of buttons and switches. </a:t>
            </a:r>
          </a:p>
          <a:p>
            <a:r>
              <a:rPr lang="en-US" dirty="0"/>
              <a:t>Hold down given button or flick up/down </a:t>
            </a:r>
            <a:br>
              <a:rPr lang="en-US" dirty="0"/>
            </a:br>
            <a:r>
              <a:rPr lang="en-US" dirty="0"/>
              <a:t>switch when prompted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AF348D-D180-00E6-413A-B3F61948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498144" y="3092619"/>
            <a:ext cx="2836445" cy="37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06B07F-2851-4279-52BB-4CECAB71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51523" y="3092618"/>
            <a:ext cx="2836446" cy="37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0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CC4E-D822-BED7-F2EB-14D746C6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8108-0EC7-AFAB-43C9-8700F199F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Memorize LEDS and use Switches to turn </a:t>
            </a:r>
            <a:br>
              <a:rPr lang="en-US" dirty="0"/>
            </a:br>
            <a:r>
              <a:rPr lang="en-US" dirty="0"/>
              <a:t>respective LEDs on</a:t>
            </a:r>
          </a:p>
          <a:p>
            <a:r>
              <a:rPr lang="en-US" dirty="0"/>
              <a:t>Wrong switch up/down and you lose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F79AB4-ADDE-0F25-0310-5665100F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11575" y="2299371"/>
            <a:ext cx="3793259" cy="50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98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3B2C-CA2F-29D3-7ADF-D85621D8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Wordle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FA48-0BDC-BF3D-D3FE-EC04654E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centre</a:t>
            </a:r>
            <a:r>
              <a:rPr lang="en-US" dirty="0"/>
              <a:t> button to start and submit answer</a:t>
            </a:r>
          </a:p>
          <a:p>
            <a:r>
              <a:rPr lang="en-US" dirty="0"/>
              <a:t>Type 5 letter word, if letter is correct, respective </a:t>
            </a:r>
            <a:br>
              <a:rPr lang="en-US" dirty="0"/>
            </a:br>
            <a:r>
              <a:rPr lang="en-US" dirty="0"/>
              <a:t>LED[4:0] turns on corresponding to letter placement.</a:t>
            </a:r>
            <a:br>
              <a:rPr lang="en-US" dirty="0"/>
            </a:br>
            <a:r>
              <a:rPr lang="en-US" dirty="0"/>
              <a:t>If letter is in word, LED flashes on/off.</a:t>
            </a:r>
          </a:p>
          <a:p>
            <a:r>
              <a:rPr lang="en-US" dirty="0"/>
              <a:t>SPI accelerometer randomizer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4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395</TotalTime>
  <Words>179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Game Nexys  System on Chip Final Project</vt:lpstr>
      <vt:lpstr>Home Menu</vt:lpstr>
      <vt:lpstr>Buttons Game</vt:lpstr>
      <vt:lpstr>Switches Game</vt:lpstr>
      <vt:lpstr>Buttons_Switches Game</vt:lpstr>
      <vt:lpstr>Memory Game</vt:lpstr>
      <vt:lpstr>Wordle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Nexys  System on Chip Final Project</dc:title>
  <dc:creator>Jarvis, Oliver</dc:creator>
  <cp:lastModifiedBy>Jarvis, Oliver</cp:lastModifiedBy>
  <cp:revision>2</cp:revision>
  <dcterms:created xsi:type="dcterms:W3CDTF">2023-12-11T08:49:29Z</dcterms:created>
  <dcterms:modified xsi:type="dcterms:W3CDTF">2023-12-11T16:38:17Z</dcterms:modified>
</cp:coreProperties>
</file>